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73" r:id="rId3"/>
    <p:sldId id="272" r:id="rId4"/>
    <p:sldId id="271" r:id="rId5"/>
    <p:sldId id="270" r:id="rId6"/>
    <p:sldId id="266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110AC-1227-4589-97A7-9C5C29796036}" v="62" dt="2019-09-10T07:03:12.450"/>
    <p1510:client id="{1FA0103B-4BDA-4046-A70C-DDC3A1B2A847}" v="83" dt="2019-09-10T08:50:44.297"/>
    <p1510:client id="{41C5E527-B0E7-4543-8954-5E29695C5010}" v="93" dt="2019-09-10T18:52:18.106"/>
    <p1510:client id="{6FA376E0-DB99-412C-AECD-855DC6C6963D}" v="399" dt="2019-09-11T05:25:54.353"/>
    <p1510:client id="{ACE8BD29-4940-4A34-828F-4BC6C5A458B3}" v="1" dt="2019-09-10T08:52:28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85" d="100"/>
          <a:sy n="85" d="100"/>
        </p:scale>
        <p:origin x="-7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FA376E0-DB99-412C-AECD-855DC6C6963D}"/>
    <pc:docChg chg="modSld addMainMaster delMainMaster">
      <pc:chgData name="" userId="" providerId="" clId="Web-{6FA376E0-DB99-412C-AECD-855DC6C6963D}" dt="2019-09-11T04:28:47.017" v="3"/>
      <pc:docMkLst>
        <pc:docMk/>
      </pc:docMkLst>
      <pc:sldChg chg="modSp mod modClrScheme chgLayout">
        <pc:chgData name="" userId="" providerId="" clId="Web-{6FA376E0-DB99-412C-AECD-855DC6C6963D}" dt="2019-09-11T04:28:47.017" v="3"/>
        <pc:sldMkLst>
          <pc:docMk/>
          <pc:sldMk cId="0" sldId="256"/>
        </pc:sldMkLst>
        <pc:spChg chg="mod ord">
          <ac:chgData name="" userId="" providerId="" clId="Web-{6FA376E0-DB99-412C-AECD-855DC6C6963D}" dt="2019-09-11T04:28:47.017" v="3"/>
          <ac:spMkLst>
            <pc:docMk/>
            <pc:sldMk cId="0" sldId="256"/>
            <ac:spMk id="2" creationId="{00000000-0000-0000-0000-000000000000}"/>
          </ac:spMkLst>
        </pc:spChg>
      </pc:sldChg>
      <pc:sldChg chg="modSp mod modClrScheme chgLayout">
        <pc:chgData name="" userId="" providerId="" clId="Web-{6FA376E0-DB99-412C-AECD-855DC6C6963D}" dt="2019-09-11T04:28:47.017" v="3"/>
        <pc:sldMkLst>
          <pc:docMk/>
          <pc:sldMk cId="0" sldId="266"/>
        </pc:sldMkLst>
        <pc:spChg chg="mod ord">
          <ac:chgData name="" userId="" providerId="" clId="Web-{6FA376E0-DB99-412C-AECD-855DC6C6963D}" dt="2019-09-11T04:28:47.017" v="3"/>
          <ac:spMkLst>
            <pc:docMk/>
            <pc:sldMk cId="0" sldId="266"/>
            <ac:spMk id="5" creationId="{00000000-0000-0000-0000-000000000000}"/>
          </ac:spMkLst>
        </pc:spChg>
      </pc:sldChg>
      <pc:sldChg chg="modSp mod modClrScheme chgLayout">
        <pc:chgData name="" userId="" providerId="" clId="Web-{6FA376E0-DB99-412C-AECD-855DC6C6963D}" dt="2019-09-11T04:28:47.017" v="3"/>
        <pc:sldMkLst>
          <pc:docMk/>
          <pc:sldMk cId="461320583" sldId="269"/>
        </pc:sldMkLst>
        <pc:spChg chg="mod ord">
          <ac:chgData name="" userId="" providerId="" clId="Web-{6FA376E0-DB99-412C-AECD-855DC6C6963D}" dt="2019-09-11T04:28:47.017" v="3"/>
          <ac:spMkLst>
            <pc:docMk/>
            <pc:sldMk cId="461320583" sldId="269"/>
            <ac:spMk id="3" creationId="{F956711D-038B-4FEF-ABFE-64293521F9E1}"/>
          </ac:spMkLst>
        </pc:spChg>
      </pc:sldChg>
      <pc:sldChg chg="modSp mod modClrScheme chgLayout">
        <pc:chgData name="" userId="" providerId="" clId="Web-{6FA376E0-DB99-412C-AECD-855DC6C6963D}" dt="2019-09-11T04:28:47.017" v="3"/>
        <pc:sldMkLst>
          <pc:docMk/>
          <pc:sldMk cId="4144949898" sldId="270"/>
        </pc:sldMkLst>
        <pc:spChg chg="mod ord">
          <ac:chgData name="" userId="" providerId="" clId="Web-{6FA376E0-DB99-412C-AECD-855DC6C6963D}" dt="2019-09-11T04:28:47.017" v="3"/>
          <ac:spMkLst>
            <pc:docMk/>
            <pc:sldMk cId="4144949898" sldId="270"/>
            <ac:spMk id="2" creationId="{00000000-0000-0000-0000-000000000000}"/>
          </ac:spMkLst>
        </pc:spChg>
        <pc:spChg chg="mod ord">
          <ac:chgData name="" userId="" providerId="" clId="Web-{6FA376E0-DB99-412C-AECD-855DC6C6963D}" dt="2019-09-11T04:28:47.017" v="3"/>
          <ac:spMkLst>
            <pc:docMk/>
            <pc:sldMk cId="4144949898" sldId="270"/>
            <ac:spMk id="3" creationId="{00000000-0000-0000-0000-000000000000}"/>
          </ac:spMkLst>
        </pc:spChg>
      </pc:sldChg>
      <pc:sldChg chg="modSp mod modClrScheme chgLayout">
        <pc:chgData name="" userId="" providerId="" clId="Web-{6FA376E0-DB99-412C-AECD-855DC6C6963D}" dt="2019-09-11T04:28:47.017" v="3"/>
        <pc:sldMkLst>
          <pc:docMk/>
          <pc:sldMk cId="1286995475" sldId="271"/>
        </pc:sldMkLst>
        <pc:spChg chg="mod ord">
          <ac:chgData name="" userId="" providerId="" clId="Web-{6FA376E0-DB99-412C-AECD-855DC6C6963D}" dt="2019-09-11T04:28:47.017" v="3"/>
          <ac:spMkLst>
            <pc:docMk/>
            <pc:sldMk cId="1286995475" sldId="271"/>
            <ac:spMk id="2" creationId="{00000000-0000-0000-0000-000000000000}"/>
          </ac:spMkLst>
        </pc:spChg>
        <pc:spChg chg="mod ord">
          <ac:chgData name="" userId="" providerId="" clId="Web-{6FA376E0-DB99-412C-AECD-855DC6C6963D}" dt="2019-09-11T04:28:47.017" v="3"/>
          <ac:spMkLst>
            <pc:docMk/>
            <pc:sldMk cId="1286995475" sldId="271"/>
            <ac:spMk id="3" creationId="{00000000-0000-0000-0000-000000000000}"/>
          </ac:spMkLst>
        </pc:spChg>
      </pc:sldChg>
      <pc:sldChg chg="modSp mod modClrScheme chgLayout">
        <pc:chgData name="" userId="" providerId="" clId="Web-{6FA376E0-DB99-412C-AECD-855DC6C6963D}" dt="2019-09-11T04:28:47.017" v="3"/>
        <pc:sldMkLst>
          <pc:docMk/>
          <pc:sldMk cId="679377345" sldId="272"/>
        </pc:sldMkLst>
        <pc:spChg chg="mod ord">
          <ac:chgData name="" userId="" providerId="" clId="Web-{6FA376E0-DB99-412C-AECD-855DC6C6963D}" dt="2019-09-11T04:28:47.017" v="3"/>
          <ac:spMkLst>
            <pc:docMk/>
            <pc:sldMk cId="679377345" sldId="272"/>
            <ac:spMk id="2" creationId="{00000000-0000-0000-0000-000000000000}"/>
          </ac:spMkLst>
        </pc:spChg>
        <pc:spChg chg="mod ord">
          <ac:chgData name="" userId="" providerId="" clId="Web-{6FA376E0-DB99-412C-AECD-855DC6C6963D}" dt="2019-09-11T04:28:47.017" v="3"/>
          <ac:spMkLst>
            <pc:docMk/>
            <pc:sldMk cId="679377345" sldId="272"/>
            <ac:spMk id="3" creationId="{00000000-0000-0000-0000-000000000000}"/>
          </ac:spMkLst>
        </pc:spChg>
      </pc:sldChg>
      <pc:sldChg chg="modSp mod modClrScheme chgLayout">
        <pc:chgData name="" userId="" providerId="" clId="Web-{6FA376E0-DB99-412C-AECD-855DC6C6963D}" dt="2019-09-11T04:28:47.017" v="3"/>
        <pc:sldMkLst>
          <pc:docMk/>
          <pc:sldMk cId="2583433380" sldId="273"/>
        </pc:sldMkLst>
        <pc:spChg chg="mod ord">
          <ac:chgData name="" userId="" providerId="" clId="Web-{6FA376E0-DB99-412C-AECD-855DC6C6963D}" dt="2019-09-11T04:28:47.017" v="3"/>
          <ac:spMkLst>
            <pc:docMk/>
            <pc:sldMk cId="2583433380" sldId="273"/>
            <ac:spMk id="2" creationId="{00000000-0000-0000-0000-000000000000}"/>
          </ac:spMkLst>
        </pc:spChg>
        <pc:spChg chg="mod ord">
          <ac:chgData name="" userId="" providerId="" clId="Web-{6FA376E0-DB99-412C-AECD-855DC6C6963D}" dt="2019-09-11T04:28:47.017" v="3"/>
          <ac:spMkLst>
            <pc:docMk/>
            <pc:sldMk cId="2583433380" sldId="273"/>
            <ac:spMk id="3" creationId="{00000000-0000-0000-0000-000000000000}"/>
          </ac:spMkLst>
        </pc:spChg>
      </pc:sldChg>
      <pc:sldChg chg="mod modClrScheme chgLayout">
        <pc:chgData name="" userId="" providerId="" clId="Web-{6FA376E0-DB99-412C-AECD-855DC6C6963D}" dt="2019-09-11T04:28:47.017" v="3"/>
        <pc:sldMkLst>
          <pc:docMk/>
          <pc:sldMk cId="2078796948" sldId="274"/>
        </pc:sldMkLst>
      </pc:sldChg>
      <pc:sldChg chg="mod modClrScheme chgLayout">
        <pc:chgData name="" userId="" providerId="" clId="Web-{6FA376E0-DB99-412C-AECD-855DC6C6963D}" dt="2019-09-11T04:28:47.017" v="3"/>
        <pc:sldMkLst>
          <pc:docMk/>
          <pc:sldMk cId="3761306244" sldId="275"/>
        </pc:sldMkLst>
      </pc:sldChg>
      <pc:sldChg chg="mod modClrScheme chgLayout">
        <pc:chgData name="" userId="" providerId="" clId="Web-{6FA376E0-DB99-412C-AECD-855DC6C6963D}" dt="2019-09-11T04:28:47.017" v="3"/>
        <pc:sldMkLst>
          <pc:docMk/>
          <pc:sldMk cId="4019421856" sldId="276"/>
        </pc:sldMkLst>
      </pc:sldChg>
      <pc:sldMasterChg chg="del delSldLayout">
        <pc:chgData name="" userId="" providerId="" clId="Web-{6FA376E0-DB99-412C-AECD-855DC6C6963D}" dt="2019-09-11T04:28:06.425" v="0"/>
        <pc:sldMasterMkLst>
          <pc:docMk/>
          <pc:sldMasterMk cId="0" sldId="2147483672"/>
        </pc:sldMasterMkLst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0" sldId="2147483683"/>
          </pc:sldLayoutMkLst>
        </pc:sldLayoutChg>
        <pc:sldLayoutChg chg="del">
          <pc:chgData name="" userId="" providerId="" clId="Web-{6FA376E0-DB99-412C-AECD-855DC6C6963D}" dt="2019-09-11T04:28:06.425" v="0"/>
          <pc:sldLayoutMkLst>
            <pc:docMk/>
            <pc:sldMasterMk cId="0" sldId="2147483672"/>
            <pc:sldLayoutMk cId="2294968302" sldId="2147483684"/>
          </pc:sldLayoutMkLst>
        </pc:sldLayoutChg>
      </pc:sldMasterChg>
      <pc:sldMasterChg chg="add del addSldLayout delSldLayout modSldLayout">
        <pc:chgData name="" userId="" providerId="" clId="Web-{6FA376E0-DB99-412C-AECD-855DC6C6963D}" dt="2019-09-11T04:28:20.331" v="1"/>
        <pc:sldMasterMkLst>
          <pc:docMk/>
          <pc:sldMasterMk cId="936549256" sldId="2147483685"/>
        </pc:sldMasterMkLst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984984498" sldId="2147483686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3614005235" sldId="2147483687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3942910219" sldId="2147483688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450069890" sldId="2147483689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2007032021" sldId="2147483690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2346236002" sldId="2147483691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257848646" sldId="2147483692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2077355679" sldId="2147483693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345230433" sldId="2147483694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760236930" sldId="2147483695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2474877360" sldId="2147483696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703176081" sldId="2147483697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697977715" sldId="2147483698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3860102325" sldId="2147483699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418800659" sldId="2147483700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168470758" sldId="2147483701"/>
          </pc:sldLayoutMkLst>
        </pc:sldLayoutChg>
        <pc:sldLayoutChg chg="add del mod replId">
          <pc:chgData name="" userId="" providerId="" clId="Web-{6FA376E0-DB99-412C-AECD-855DC6C6963D}" dt="2019-09-11T04:28:20.331" v="1"/>
          <pc:sldLayoutMkLst>
            <pc:docMk/>
            <pc:sldMasterMk cId="936549256" sldId="2147483685"/>
            <pc:sldLayoutMk cId="3489305907" sldId="2147483702"/>
          </pc:sldLayoutMkLst>
        </pc:sldLayoutChg>
      </pc:sldMasterChg>
      <pc:sldMasterChg chg="add del addSldLayout delSldLayout modSldLayout">
        <pc:chgData name="" userId="" providerId="" clId="Web-{6FA376E0-DB99-412C-AECD-855DC6C6963D}" dt="2019-09-11T04:28:40.846" v="2"/>
        <pc:sldMasterMkLst>
          <pc:docMk/>
          <pc:sldMasterMk cId="3115356452" sldId="2147483703"/>
        </pc:sldMasterMkLst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1228687006" sldId="2147483704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2763867817" sldId="2147483705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382104867" sldId="2147483706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88357153" sldId="2147483707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2184214539" sldId="2147483708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1100603399" sldId="2147483709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3799442638" sldId="2147483710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3076954958" sldId="2147483711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2952420765" sldId="2147483712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1855218328" sldId="2147483713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335653011" sldId="2147483714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1731611833" sldId="2147483715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1214497432" sldId="2147483716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3951721438" sldId="2147483717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221090026" sldId="2147483718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2340144572" sldId="2147483719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1315485924" sldId="2147483720"/>
          </pc:sldLayoutMkLst>
        </pc:sldLayoutChg>
        <pc:sldLayoutChg chg="add del mod replId">
          <pc:chgData name="" userId="" providerId="" clId="Web-{6FA376E0-DB99-412C-AECD-855DC6C6963D}" dt="2019-09-11T04:28:40.846" v="2"/>
          <pc:sldLayoutMkLst>
            <pc:docMk/>
            <pc:sldMasterMk cId="3115356452" sldId="2147483703"/>
            <pc:sldLayoutMk cId="3433756135" sldId="2147483721"/>
          </pc:sldLayoutMkLst>
        </pc:sldLayoutChg>
      </pc:sldMasterChg>
      <pc:sldMasterChg chg="add del addSldLayout delSldLayout modSldLayout">
        <pc:chgData name="" userId="" providerId="" clId="Web-{6FA376E0-DB99-412C-AECD-855DC6C6963D}" dt="2019-09-11T04:28:47.017" v="3"/>
        <pc:sldMasterMkLst>
          <pc:docMk/>
          <pc:sldMasterMk cId="869906813" sldId="2147483722"/>
        </pc:sldMasterMkLst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366623978" sldId="2147483723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2818474065" sldId="2147483724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3411235298" sldId="2147483725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406238648" sldId="2147483726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513293484" sldId="2147483727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94318044" sldId="2147483728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3007723872" sldId="2147483729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1081926236" sldId="2147483730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4059081017" sldId="2147483731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950499368" sldId="2147483732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887803915" sldId="2147483733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882950466" sldId="2147483734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3793482384" sldId="2147483735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27629799" sldId="2147483736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2889700695" sldId="2147483737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2702814601" sldId="2147483738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2961960436" sldId="2147483739"/>
          </pc:sldLayoutMkLst>
        </pc:sldLayoutChg>
        <pc:sldLayoutChg chg="add del mod replId">
          <pc:chgData name="" userId="" providerId="" clId="Web-{6FA376E0-DB99-412C-AECD-855DC6C6963D}" dt="2019-09-11T04:28:47.017" v="3"/>
          <pc:sldLayoutMkLst>
            <pc:docMk/>
            <pc:sldMasterMk cId="869906813" sldId="2147483722"/>
            <pc:sldLayoutMk cId="4246667109" sldId="2147483740"/>
          </pc:sldLayoutMkLst>
        </pc:sldLayoutChg>
      </pc:sldMasterChg>
      <pc:sldMasterChg chg="add addSldLayout modSldLayout">
        <pc:chgData name="" userId="" providerId="" clId="Web-{6FA376E0-DB99-412C-AECD-855DC6C6963D}" dt="2019-09-11T04:28:47.017" v="3"/>
        <pc:sldMasterMkLst>
          <pc:docMk/>
          <pc:sldMasterMk cId="1991791822" sldId="2147483741"/>
        </pc:sldMasterMkLst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104780689" sldId="2147483742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671737752" sldId="2147483743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3537054529" sldId="2147483744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1983303992" sldId="2147483745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4073834159" sldId="2147483746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1238321419" sldId="2147483747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1372931163" sldId="2147483748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1787171073" sldId="2147483749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490731912" sldId="2147483750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3187371699" sldId="2147483751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742520506" sldId="2147483752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2706228042" sldId="2147483753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3129792992" sldId="2147483754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3531438114" sldId="2147483755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1797111540" sldId="2147483756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510124964" sldId="2147483757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3892158988" sldId="2147483758"/>
          </pc:sldLayoutMkLst>
        </pc:sldLayoutChg>
        <pc:sldLayoutChg chg="add mod replId">
          <pc:chgData name="" userId="" providerId="" clId="Web-{6FA376E0-DB99-412C-AECD-855DC6C6963D}" dt="2019-09-11T04:28:47.017" v="3"/>
          <pc:sldLayoutMkLst>
            <pc:docMk/>
            <pc:sldMasterMk cId="1991791822" sldId="2147483741"/>
            <pc:sldLayoutMk cId="3526959590" sldId="2147483759"/>
          </pc:sldLayoutMkLst>
        </pc:sldLayoutChg>
      </pc:sldMasterChg>
    </pc:docChg>
  </pc:docChgLst>
  <pc:docChgLst>
    <pc:chgData clId="Web-{90C2C55D-D497-4A6A-9A71-92E6B7CD845A}"/>
    <pc:docChg chg="addSld delSld modSld sldOrd addMainMaster delMainMaster">
      <pc:chgData name="" userId="" providerId="" clId="Web-{90C2C55D-D497-4A6A-9A71-92E6B7CD845A}" dt="2019-09-11T05:25:54.353" v="391"/>
      <pc:docMkLst>
        <pc:docMk/>
      </pc:docMkLst>
      <pc:sldChg chg="modSp mod modClrScheme chgLayout">
        <pc:chgData name="" userId="" providerId="" clId="Web-{90C2C55D-D497-4A6A-9A71-92E6B7CD845A}" dt="2019-09-11T04:31:07.814" v="8" actId="20577"/>
        <pc:sldMkLst>
          <pc:docMk/>
          <pc:sldMk cId="0" sldId="256"/>
        </pc:sldMkLst>
        <pc:spChg chg="mod ord">
          <ac:chgData name="" userId="" providerId="" clId="Web-{90C2C55D-D497-4A6A-9A71-92E6B7CD845A}" dt="2019-09-11T04:31:07.814" v="8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 modClrScheme chgLayout">
        <pc:chgData name="" userId="" providerId="" clId="Web-{90C2C55D-D497-4A6A-9A71-92E6B7CD845A}" dt="2019-09-11T04:56:28.085" v="156" actId="14100"/>
        <pc:sldMkLst>
          <pc:docMk/>
          <pc:sldMk cId="0" sldId="266"/>
        </pc:sldMkLst>
        <pc:spChg chg="mod ord">
          <ac:chgData name="" userId="" providerId="" clId="Web-{90C2C55D-D497-4A6A-9A71-92E6B7CD845A}" dt="2019-09-11T04:56:28.085" v="156" actId="14100"/>
          <ac:spMkLst>
            <pc:docMk/>
            <pc:sldMk cId="0" sldId="266"/>
            <ac:spMk id="5" creationId="{00000000-0000-0000-0000-000000000000}"/>
          </ac:spMkLst>
        </pc:spChg>
        <pc:picChg chg="add mod">
          <ac:chgData name="" userId="" providerId="" clId="Web-{90C2C55D-D497-4A6A-9A71-92E6B7CD845A}" dt="2019-09-11T04:53:29.972" v="138" actId="1076"/>
          <ac:picMkLst>
            <pc:docMk/>
            <pc:sldMk cId="0" sldId="266"/>
            <ac:picMk id="2" creationId="{D689CB28-9DAB-4AD0-BBC2-A30138E5779A}"/>
          </ac:picMkLst>
        </pc:picChg>
      </pc:sldChg>
      <pc:sldChg chg="modSp mod modClrScheme chgLayout">
        <pc:chgData name="" userId="" providerId="" clId="Web-{90C2C55D-D497-4A6A-9A71-92E6B7CD845A}" dt="2019-09-11T04:30:31.360" v="6"/>
        <pc:sldMkLst>
          <pc:docMk/>
          <pc:sldMk cId="461320583" sldId="269"/>
        </pc:sldMkLst>
        <pc:spChg chg="mod ord">
          <ac:chgData name="" userId="" providerId="" clId="Web-{90C2C55D-D497-4A6A-9A71-92E6B7CD845A}" dt="2019-09-11T04:30:31.360" v="6"/>
          <ac:spMkLst>
            <pc:docMk/>
            <pc:sldMk cId="461320583" sldId="269"/>
            <ac:spMk id="3" creationId="{F956711D-038B-4FEF-ABFE-64293521F9E1}"/>
          </ac:spMkLst>
        </pc:spChg>
      </pc:sldChg>
      <pc:sldChg chg="modSp mod modClrScheme chgLayout">
        <pc:chgData name="" userId="" providerId="" clId="Web-{90C2C55D-D497-4A6A-9A71-92E6B7CD845A}" dt="2019-09-11T05:23:46.272" v="388" actId="20577"/>
        <pc:sldMkLst>
          <pc:docMk/>
          <pc:sldMk cId="4144949898" sldId="270"/>
        </pc:sldMkLst>
        <pc:spChg chg="mod ord">
          <ac:chgData name="" userId="" providerId="" clId="Web-{90C2C55D-D497-4A6A-9A71-92E6B7CD845A}" dt="2019-09-11T05:23:38.366" v="385" actId="1076"/>
          <ac:spMkLst>
            <pc:docMk/>
            <pc:sldMk cId="4144949898" sldId="270"/>
            <ac:spMk id="2" creationId="{00000000-0000-0000-0000-000000000000}"/>
          </ac:spMkLst>
        </pc:spChg>
        <pc:spChg chg="mod ord">
          <ac:chgData name="" userId="" providerId="" clId="Web-{90C2C55D-D497-4A6A-9A71-92E6B7CD845A}" dt="2019-09-11T05:23:46.272" v="388" actId="20577"/>
          <ac:spMkLst>
            <pc:docMk/>
            <pc:sldMk cId="4144949898" sldId="270"/>
            <ac:spMk id="3" creationId="{00000000-0000-0000-0000-000000000000}"/>
          </ac:spMkLst>
        </pc:spChg>
        <pc:picChg chg="mod">
          <ac:chgData name="" userId="" providerId="" clId="Web-{90C2C55D-D497-4A6A-9A71-92E6B7CD845A}" dt="2019-09-11T04:37:14.220" v="94" actId="1076"/>
          <ac:picMkLst>
            <pc:docMk/>
            <pc:sldMk cId="4144949898" sldId="270"/>
            <ac:picMk id="23558" creationId="{00000000-0000-0000-0000-000000000000}"/>
          </ac:picMkLst>
        </pc:picChg>
      </pc:sldChg>
      <pc:sldChg chg="modSp mod modClrScheme chgLayout">
        <pc:chgData name="" userId="" providerId="" clId="Web-{90C2C55D-D497-4A6A-9A71-92E6B7CD845A}" dt="2019-09-11T05:22:58.850" v="380" actId="20577"/>
        <pc:sldMkLst>
          <pc:docMk/>
          <pc:sldMk cId="1286995475" sldId="271"/>
        </pc:sldMkLst>
        <pc:spChg chg="mod ord">
          <ac:chgData name="" userId="" providerId="" clId="Web-{90C2C55D-D497-4A6A-9A71-92E6B7CD845A}" dt="2019-09-11T04:34:04" v="89" actId="20577"/>
          <ac:spMkLst>
            <pc:docMk/>
            <pc:sldMk cId="1286995475" sldId="271"/>
            <ac:spMk id="2" creationId="{00000000-0000-0000-0000-000000000000}"/>
          </ac:spMkLst>
        </pc:spChg>
        <pc:spChg chg="mod ord">
          <ac:chgData name="" userId="" providerId="" clId="Web-{90C2C55D-D497-4A6A-9A71-92E6B7CD845A}" dt="2019-09-11T05:22:58.850" v="380" actId="20577"/>
          <ac:spMkLst>
            <pc:docMk/>
            <pc:sldMk cId="1286995475" sldId="271"/>
            <ac:spMk id="3" creationId="{00000000-0000-0000-0000-000000000000}"/>
          </ac:spMkLst>
        </pc:spChg>
      </pc:sldChg>
      <pc:sldChg chg="modSp mod modClrScheme chgLayout">
        <pc:chgData name="" userId="" providerId="" clId="Web-{90C2C55D-D497-4A6A-9A71-92E6B7CD845A}" dt="2019-09-11T05:22:06.552" v="372" actId="20577"/>
        <pc:sldMkLst>
          <pc:docMk/>
          <pc:sldMk cId="679377345" sldId="272"/>
        </pc:sldMkLst>
        <pc:spChg chg="mod ord">
          <ac:chgData name="" userId="" providerId="" clId="Web-{90C2C55D-D497-4A6A-9A71-92E6B7CD845A}" dt="2019-09-11T04:32:59.407" v="60" actId="20577"/>
          <ac:spMkLst>
            <pc:docMk/>
            <pc:sldMk cId="679377345" sldId="272"/>
            <ac:spMk id="2" creationId="{00000000-0000-0000-0000-000000000000}"/>
          </ac:spMkLst>
        </pc:spChg>
        <pc:spChg chg="mod ord">
          <ac:chgData name="" userId="" providerId="" clId="Web-{90C2C55D-D497-4A6A-9A71-92E6B7CD845A}" dt="2019-09-11T05:22:06.552" v="372" actId="20577"/>
          <ac:spMkLst>
            <pc:docMk/>
            <pc:sldMk cId="679377345" sldId="272"/>
            <ac:spMk id="3" creationId="{00000000-0000-0000-0000-000000000000}"/>
          </ac:spMkLst>
        </pc:spChg>
      </pc:sldChg>
      <pc:sldChg chg="modSp mod modClrScheme chgLayout">
        <pc:chgData name="" userId="" providerId="" clId="Web-{90C2C55D-D497-4A6A-9A71-92E6B7CD845A}" dt="2019-09-11T05:22:17.099" v="375" actId="20577"/>
        <pc:sldMkLst>
          <pc:docMk/>
          <pc:sldMk cId="2583433380" sldId="273"/>
        </pc:sldMkLst>
        <pc:spChg chg="mod ord">
          <ac:chgData name="" userId="" providerId="" clId="Web-{90C2C55D-D497-4A6A-9A71-92E6B7CD845A}" dt="2019-09-11T04:31:51.141" v="33" actId="1076"/>
          <ac:spMkLst>
            <pc:docMk/>
            <pc:sldMk cId="2583433380" sldId="273"/>
            <ac:spMk id="2" creationId="{00000000-0000-0000-0000-000000000000}"/>
          </ac:spMkLst>
        </pc:spChg>
        <pc:spChg chg="mod ord">
          <ac:chgData name="" userId="" providerId="" clId="Web-{90C2C55D-D497-4A6A-9A71-92E6B7CD845A}" dt="2019-09-11T05:22:17.099" v="375" actId="20577"/>
          <ac:spMkLst>
            <pc:docMk/>
            <pc:sldMk cId="2583433380" sldId="273"/>
            <ac:spMk id="3" creationId="{00000000-0000-0000-0000-000000000000}"/>
          </ac:spMkLst>
        </pc:spChg>
        <pc:picChg chg="mod">
          <ac:chgData name="" userId="" providerId="" clId="Web-{90C2C55D-D497-4A6A-9A71-92E6B7CD845A}" dt="2019-09-11T04:32:22.251" v="40" actId="1076"/>
          <ac:picMkLst>
            <pc:docMk/>
            <pc:sldMk cId="2583433380" sldId="273"/>
            <ac:picMk id="7170" creationId="{00000000-0000-0000-0000-000000000000}"/>
          </ac:picMkLst>
        </pc:picChg>
      </pc:sldChg>
      <pc:sldChg chg="mod modClrScheme chgLayout">
        <pc:chgData name="" userId="" providerId="" clId="Web-{90C2C55D-D497-4A6A-9A71-92E6B7CD845A}" dt="2019-09-11T04:30:31.360" v="6"/>
        <pc:sldMkLst>
          <pc:docMk/>
          <pc:sldMk cId="2078796948" sldId="274"/>
        </pc:sldMkLst>
      </pc:sldChg>
      <pc:sldChg chg="del mod ord modClrScheme chgLayout">
        <pc:chgData name="" userId="" providerId="" clId="Web-{90C2C55D-D497-4A6A-9A71-92E6B7CD845A}" dt="2019-09-11T05:25:54.353" v="391"/>
        <pc:sldMkLst>
          <pc:docMk/>
          <pc:sldMk cId="3761306244" sldId="275"/>
        </pc:sldMkLst>
      </pc:sldChg>
      <pc:sldChg chg="mod ord modClrScheme chgLayout">
        <pc:chgData name="" userId="" providerId="" clId="Web-{90C2C55D-D497-4A6A-9A71-92E6B7CD845A}" dt="2019-09-11T04:59:09.479" v="162"/>
        <pc:sldMkLst>
          <pc:docMk/>
          <pc:sldMk cId="4019421856" sldId="276"/>
        </pc:sldMkLst>
      </pc:sldChg>
      <pc:sldChg chg="addSp delSp modSp new">
        <pc:chgData name="" userId="" providerId="" clId="Web-{90C2C55D-D497-4A6A-9A71-92E6B7CD845A}" dt="2019-09-11T05:03:21.952" v="187" actId="20577"/>
        <pc:sldMkLst>
          <pc:docMk/>
          <pc:sldMk cId="2174958001" sldId="277"/>
        </pc:sldMkLst>
        <pc:spChg chg="del">
          <ac:chgData name="" userId="" providerId="" clId="Web-{90C2C55D-D497-4A6A-9A71-92E6B7CD845A}" dt="2019-09-11T04:59:53.292" v="163"/>
          <ac:spMkLst>
            <pc:docMk/>
            <pc:sldMk cId="2174958001" sldId="277"/>
            <ac:spMk id="2" creationId="{B10CE7EC-1E7E-4208-9A7D-CB837B39056F}"/>
          </ac:spMkLst>
        </pc:spChg>
        <pc:spChg chg="mod">
          <ac:chgData name="" userId="" providerId="" clId="Web-{90C2C55D-D497-4A6A-9A71-92E6B7CD845A}" dt="2019-09-11T05:03:21.952" v="187" actId="20577"/>
          <ac:spMkLst>
            <pc:docMk/>
            <pc:sldMk cId="2174958001" sldId="277"/>
            <ac:spMk id="3" creationId="{FAC0BE84-9D22-42E6-A8B7-F3E2CDFA268A}"/>
          </ac:spMkLst>
        </pc:spChg>
        <pc:picChg chg="add mod">
          <ac:chgData name="" userId="" providerId="" clId="Web-{90C2C55D-D497-4A6A-9A71-92E6B7CD845A}" dt="2019-09-11T05:02:52.686" v="179" actId="1076"/>
          <ac:picMkLst>
            <pc:docMk/>
            <pc:sldMk cId="2174958001" sldId="277"/>
            <ac:picMk id="4" creationId="{B500DB17-D38E-46E2-B322-BDAB0E714707}"/>
          </ac:picMkLst>
        </pc:picChg>
      </pc:sldChg>
      <pc:sldChg chg="delSp modSp new">
        <pc:chgData name="" userId="" providerId="" clId="Web-{90C2C55D-D497-4A6A-9A71-92E6B7CD845A}" dt="2019-09-11T05:11:10.024" v="289" actId="20577"/>
        <pc:sldMkLst>
          <pc:docMk/>
          <pc:sldMk cId="2018782599" sldId="278"/>
        </pc:sldMkLst>
        <pc:spChg chg="del">
          <ac:chgData name="" userId="" providerId="" clId="Web-{90C2C55D-D497-4A6A-9A71-92E6B7CD845A}" dt="2019-09-11T05:01:08.684" v="170"/>
          <ac:spMkLst>
            <pc:docMk/>
            <pc:sldMk cId="2018782599" sldId="278"/>
            <ac:spMk id="2" creationId="{52F54865-23CF-4F00-981E-60B2DBC78779}"/>
          </ac:spMkLst>
        </pc:spChg>
        <pc:spChg chg="mod">
          <ac:chgData name="" userId="" providerId="" clId="Web-{90C2C55D-D497-4A6A-9A71-92E6B7CD845A}" dt="2019-09-11T05:11:10.024" v="289" actId="20577"/>
          <ac:spMkLst>
            <pc:docMk/>
            <pc:sldMk cId="2018782599" sldId="278"/>
            <ac:spMk id="3" creationId="{1F728FEF-3E91-4D75-AFEB-E1C85BBDD9F9}"/>
          </ac:spMkLst>
        </pc:spChg>
      </pc:sldChg>
      <pc:sldChg chg="addSp delSp modSp new">
        <pc:chgData name="" userId="" providerId="" clId="Web-{90C2C55D-D497-4A6A-9A71-92E6B7CD845A}" dt="2019-09-11T05:10:06.522" v="281" actId="20577"/>
        <pc:sldMkLst>
          <pc:docMk/>
          <pc:sldMk cId="2929799545" sldId="279"/>
        </pc:sldMkLst>
        <pc:spChg chg="mod">
          <ac:chgData name="" userId="" providerId="" clId="Web-{90C2C55D-D497-4A6A-9A71-92E6B7CD845A}" dt="2019-09-11T05:10:06.522" v="281" actId="20577"/>
          <ac:spMkLst>
            <pc:docMk/>
            <pc:sldMk cId="2929799545" sldId="279"/>
            <ac:spMk id="2" creationId="{DEDF1143-10F2-4AA5-81DC-3854ECBEAACB}"/>
          </ac:spMkLst>
        </pc:spChg>
        <pc:spChg chg="del">
          <ac:chgData name="" userId="" providerId="" clId="Web-{90C2C55D-D497-4A6A-9A71-92E6B7CD845A}" dt="2019-09-11T05:08:33.521" v="222"/>
          <ac:spMkLst>
            <pc:docMk/>
            <pc:sldMk cId="2929799545" sldId="279"/>
            <ac:spMk id="3" creationId="{70732B68-D000-48AA-B196-9C1AC87E36A4}"/>
          </ac:spMkLst>
        </pc:spChg>
        <pc:picChg chg="add mod ord">
          <ac:chgData name="" userId="" providerId="" clId="Web-{90C2C55D-D497-4A6A-9A71-92E6B7CD845A}" dt="2019-09-11T05:08:55.802" v="225" actId="1076"/>
          <ac:picMkLst>
            <pc:docMk/>
            <pc:sldMk cId="2929799545" sldId="279"/>
            <ac:picMk id="4" creationId="{FDE4684F-8C68-4B45-9193-BF4FB152AE3B}"/>
          </ac:picMkLst>
        </pc:picChg>
      </pc:sldChg>
      <pc:sldChg chg="addSp delSp modSp new del">
        <pc:chgData name="" userId="" providerId="" clId="Web-{90C2C55D-D497-4A6A-9A71-92E6B7CD845A}" dt="2019-09-11T05:08:03.489" v="220"/>
        <pc:sldMkLst>
          <pc:docMk/>
          <pc:sldMk cId="3898559300" sldId="279"/>
        </pc:sldMkLst>
        <pc:spChg chg="del">
          <ac:chgData name="" userId="" providerId="" clId="Web-{90C2C55D-D497-4A6A-9A71-92E6B7CD845A}" dt="2019-09-11T05:05:30.314" v="205"/>
          <ac:spMkLst>
            <pc:docMk/>
            <pc:sldMk cId="3898559300" sldId="279"/>
            <ac:spMk id="2" creationId="{A0D95789-058F-489E-A271-15414C769514}"/>
          </ac:spMkLst>
        </pc:spChg>
        <pc:spChg chg="del mod">
          <ac:chgData name="" userId="" providerId="" clId="Web-{90C2C55D-D497-4A6A-9A71-92E6B7CD845A}" dt="2019-09-11T05:07:16.003" v="215"/>
          <ac:spMkLst>
            <pc:docMk/>
            <pc:sldMk cId="3898559300" sldId="279"/>
            <ac:spMk id="3" creationId="{A9132BD2-67BB-420F-AE94-9C09D0021C5F}"/>
          </ac:spMkLst>
        </pc:spChg>
        <pc:spChg chg="add mod">
          <ac:chgData name="" userId="" providerId="" clId="Web-{90C2C55D-D497-4A6A-9A71-92E6B7CD845A}" dt="2019-09-11T05:07:29.879" v="218" actId="1076"/>
          <ac:spMkLst>
            <pc:docMk/>
            <pc:sldMk cId="3898559300" sldId="279"/>
            <ac:spMk id="7" creationId="{728A01F1-04D5-4BCD-8190-1EE58E47BBED}"/>
          </ac:spMkLst>
        </pc:spChg>
        <pc:picChg chg="add mod">
          <ac:chgData name="" userId="" providerId="" clId="Web-{90C2C55D-D497-4A6A-9A71-92E6B7CD845A}" dt="2019-09-11T05:07:35.504" v="219" actId="1076"/>
          <ac:picMkLst>
            <pc:docMk/>
            <pc:sldMk cId="3898559300" sldId="279"/>
            <ac:picMk id="4" creationId="{DB0322A4-BB13-4E24-A276-EFC67B9ABA5D}"/>
          </ac:picMkLst>
        </pc:picChg>
      </pc:sldChg>
      <pc:sldChg chg="addSp delSp modSp new">
        <pc:chgData name="" userId="" providerId="" clId="Web-{90C2C55D-D497-4A6A-9A71-92E6B7CD845A}" dt="2019-09-11T05:15:25.419" v="302" actId="1076"/>
        <pc:sldMkLst>
          <pc:docMk/>
          <pc:sldMk cId="1952980923" sldId="280"/>
        </pc:sldMkLst>
        <pc:spChg chg="del">
          <ac:chgData name="" userId="" providerId="" clId="Web-{90C2C55D-D497-4A6A-9A71-92E6B7CD845A}" dt="2019-09-11T05:14:15.840" v="296"/>
          <ac:spMkLst>
            <pc:docMk/>
            <pc:sldMk cId="1952980923" sldId="280"/>
            <ac:spMk id="2" creationId="{17BC5216-811C-408A-8BAD-B9469E439B2D}"/>
          </ac:spMkLst>
        </pc:spChg>
        <pc:spChg chg="del">
          <ac:chgData name="" userId="" providerId="" clId="Web-{90C2C55D-D497-4A6A-9A71-92E6B7CD845A}" dt="2019-09-11T05:14:10.074" v="295"/>
          <ac:spMkLst>
            <pc:docMk/>
            <pc:sldMk cId="1952980923" sldId="280"/>
            <ac:spMk id="3" creationId="{17A10D8B-461C-45EB-B716-7AC48355768D}"/>
          </ac:spMkLst>
        </pc:spChg>
        <pc:picChg chg="add del mod">
          <ac:chgData name="" userId="" providerId="" clId="Web-{90C2C55D-D497-4A6A-9A71-92E6B7CD845A}" dt="2019-09-11T05:14:55.184" v="298"/>
          <ac:picMkLst>
            <pc:docMk/>
            <pc:sldMk cId="1952980923" sldId="280"/>
            <ac:picMk id="4" creationId="{E35E9F34-321F-4082-B7ED-8EF906C0B15F}"/>
          </ac:picMkLst>
        </pc:picChg>
        <pc:picChg chg="add mod">
          <ac:chgData name="" userId="" providerId="" clId="Web-{90C2C55D-D497-4A6A-9A71-92E6B7CD845A}" dt="2019-09-11T05:15:25.419" v="302" actId="1076"/>
          <ac:picMkLst>
            <pc:docMk/>
            <pc:sldMk cId="1952980923" sldId="280"/>
            <ac:picMk id="6" creationId="{4F92533A-255F-4123-8104-C63D5C5C8CA6}"/>
          </ac:picMkLst>
        </pc:picChg>
      </pc:sldChg>
      <pc:sldChg chg="addSp delSp modSp new">
        <pc:chgData name="" userId="" providerId="" clId="Web-{90C2C55D-D497-4A6A-9A71-92E6B7CD845A}" dt="2019-09-11T05:20:19.706" v="371" actId="1076"/>
        <pc:sldMkLst>
          <pc:docMk/>
          <pc:sldMk cId="1870945579" sldId="281"/>
        </pc:sldMkLst>
        <pc:spChg chg="add del mod">
          <ac:chgData name="" userId="" providerId="" clId="Web-{90C2C55D-D497-4A6A-9A71-92E6B7CD845A}" dt="2019-09-11T05:20:02.253" v="367" actId="1076"/>
          <ac:spMkLst>
            <pc:docMk/>
            <pc:sldMk cId="1870945579" sldId="281"/>
            <ac:spMk id="2" creationId="{45BCE1BA-74B6-49AD-88DC-060B26EE3F60}"/>
          </ac:spMkLst>
        </pc:spChg>
        <pc:spChg chg="add del">
          <ac:chgData name="" userId="" providerId="" clId="Web-{90C2C55D-D497-4A6A-9A71-92E6B7CD845A}" dt="2019-09-11T05:19:21.033" v="318"/>
          <ac:spMkLst>
            <pc:docMk/>
            <pc:sldMk cId="1870945579" sldId="281"/>
            <ac:spMk id="3" creationId="{2C30017E-66A1-4F1F-A7D5-9A449927527F}"/>
          </ac:spMkLst>
        </pc:spChg>
        <pc:picChg chg="add del mod ord">
          <ac:chgData name="" userId="" providerId="" clId="Web-{90C2C55D-D497-4A6A-9A71-92E6B7CD845A}" dt="2019-09-11T05:18:55.408" v="316"/>
          <ac:picMkLst>
            <pc:docMk/>
            <pc:sldMk cId="1870945579" sldId="281"/>
            <ac:picMk id="4" creationId="{1F04E80A-50C5-4243-B18F-AA3A59EED02D}"/>
          </ac:picMkLst>
        </pc:picChg>
        <pc:picChg chg="add mod ord">
          <ac:chgData name="" userId="" providerId="" clId="Web-{90C2C55D-D497-4A6A-9A71-92E6B7CD845A}" dt="2019-09-11T05:20:19.706" v="371" actId="1076"/>
          <ac:picMkLst>
            <pc:docMk/>
            <pc:sldMk cId="1870945579" sldId="281"/>
            <ac:picMk id="6" creationId="{AC684122-625F-40C4-BDF1-E0351D9EB093}"/>
          </ac:picMkLst>
        </pc:picChg>
      </pc:sldChg>
      <pc:sldMasterChg chg="del delSldLayout">
        <pc:chgData name="" userId="" providerId="" clId="Web-{90C2C55D-D497-4A6A-9A71-92E6B7CD845A}" dt="2019-09-11T04:29:20.564" v="0"/>
        <pc:sldMasterMkLst>
          <pc:docMk/>
          <pc:sldMasterMk cId="1991791822" sldId="2147483741"/>
        </pc:sldMasterMkLst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104780689" sldId="2147483742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671737752" sldId="2147483743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3537054529" sldId="2147483744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1983303992" sldId="2147483745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4073834159" sldId="2147483746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1238321419" sldId="2147483747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1372931163" sldId="2147483748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1787171073" sldId="2147483749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490731912" sldId="2147483750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3187371699" sldId="2147483751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742520506" sldId="2147483752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2706228042" sldId="2147483753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3129792992" sldId="2147483754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3531438114" sldId="2147483755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1797111540" sldId="2147483756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510124964" sldId="2147483757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3892158988" sldId="2147483758"/>
          </pc:sldLayoutMkLst>
        </pc:sldLayoutChg>
        <pc:sldLayoutChg chg="del">
          <pc:chgData name="" userId="" providerId="" clId="Web-{90C2C55D-D497-4A6A-9A71-92E6B7CD845A}" dt="2019-09-11T04:29:20.564" v="0"/>
          <pc:sldLayoutMkLst>
            <pc:docMk/>
            <pc:sldMasterMk cId="1991791822" sldId="2147483741"/>
            <pc:sldLayoutMk cId="3526959590" sldId="2147483759"/>
          </pc:sldLayoutMkLst>
        </pc:sldLayoutChg>
      </pc:sldMasterChg>
      <pc:sldMasterChg chg="add del addSldLayout delSldLayout modSldLayout">
        <pc:chgData name="" userId="" providerId="" clId="Web-{90C2C55D-D497-4A6A-9A71-92E6B7CD845A}" dt="2019-09-11T04:29:30.454" v="1"/>
        <pc:sldMasterMkLst>
          <pc:docMk/>
          <pc:sldMasterMk cId="128584661" sldId="2147483760"/>
        </pc:sldMasterMkLst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233555558" sldId="2147483761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4279993788" sldId="2147483762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2941060242" sldId="2147483763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479760921" sldId="2147483764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456239143" sldId="2147483765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2739719571" sldId="2147483766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854733716" sldId="2147483767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807627841" sldId="2147483768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1133383937" sldId="2147483769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298867597" sldId="2147483770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398332468" sldId="2147483771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1002300267" sldId="2147483772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079579813" sldId="2147483773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3830461056" sldId="2147483774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2384362721" sldId="2147483775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1189887096" sldId="2147483776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4136358460" sldId="2147483777"/>
          </pc:sldLayoutMkLst>
        </pc:sldLayoutChg>
        <pc:sldLayoutChg chg="add del mod replId">
          <pc:chgData name="" userId="" providerId="" clId="Web-{90C2C55D-D497-4A6A-9A71-92E6B7CD845A}" dt="2019-09-11T04:29:30.454" v="1"/>
          <pc:sldLayoutMkLst>
            <pc:docMk/>
            <pc:sldMasterMk cId="128584661" sldId="2147483760"/>
            <pc:sldLayoutMk cId="2904018058" sldId="2147483778"/>
          </pc:sldLayoutMkLst>
        </pc:sldLayoutChg>
      </pc:sldMasterChg>
      <pc:sldMasterChg chg="add del addSldLayout delSldLayout modSldLayout">
        <pc:chgData name="" userId="" providerId="" clId="Web-{90C2C55D-D497-4A6A-9A71-92E6B7CD845A}" dt="2019-09-11T04:29:42.173" v="2"/>
        <pc:sldMasterMkLst>
          <pc:docMk/>
          <pc:sldMasterMk cId="2090548938" sldId="2147483779"/>
        </pc:sldMasterMkLst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2219697178" sldId="2147483780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380116829" sldId="2147483781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2561046334" sldId="2147483782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3644122854" sldId="2147483783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967634653" sldId="2147483784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3259051174" sldId="2147483785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332499443" sldId="2147483786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744164391" sldId="2147483787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13811146" sldId="2147483788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161270755" sldId="2147483789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418327325" sldId="2147483790"/>
          </pc:sldLayoutMkLst>
        </pc:sldLayoutChg>
        <pc:sldLayoutChg chg="add del mod replId">
          <pc:chgData name="" userId="" providerId="" clId="Web-{90C2C55D-D497-4A6A-9A71-92E6B7CD845A}" dt="2019-09-11T04:29:42.173" v="2"/>
          <pc:sldLayoutMkLst>
            <pc:docMk/>
            <pc:sldMasterMk cId="2090548938" sldId="2147483779"/>
            <pc:sldLayoutMk cId="1941737365" sldId="2147483791"/>
          </pc:sldLayoutMkLst>
        </pc:sldLayoutChg>
      </pc:sldMasterChg>
      <pc:sldMasterChg chg="add del addSldLayout delSldLayout modSldLayout">
        <pc:chgData name="" userId="" providerId="" clId="Web-{90C2C55D-D497-4A6A-9A71-92E6B7CD845A}" dt="2019-09-11T04:29:55.345" v="3"/>
        <pc:sldMasterMkLst>
          <pc:docMk/>
          <pc:sldMasterMk cId="382495444" sldId="2147483792"/>
        </pc:sldMasterMkLst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421415074" sldId="2147483793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3632515992" sldId="2147483794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3720475181" sldId="2147483795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477041554" sldId="2147483796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06444063" sldId="2147483797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917939167" sldId="2147483798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968930787" sldId="2147483799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4234271739" sldId="2147483800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870583935" sldId="2147483801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2327918303" sldId="2147483802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3236719792" sldId="2147483803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302467551" sldId="2147483804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4290190150" sldId="2147483805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56172335" sldId="2147483806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71500787" sldId="2147483807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3862562960" sldId="2147483808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1068908076" sldId="2147483809"/>
          </pc:sldLayoutMkLst>
        </pc:sldLayoutChg>
        <pc:sldLayoutChg chg="add del mod replId">
          <pc:chgData name="" userId="" providerId="" clId="Web-{90C2C55D-D497-4A6A-9A71-92E6B7CD845A}" dt="2019-09-11T04:29:55.345" v="3"/>
          <pc:sldLayoutMkLst>
            <pc:docMk/>
            <pc:sldMasterMk cId="382495444" sldId="2147483792"/>
            <pc:sldLayoutMk cId="3356985589" sldId="2147483810"/>
          </pc:sldLayoutMkLst>
        </pc:sldLayoutChg>
      </pc:sldMasterChg>
      <pc:sldMasterChg chg="add del addSldLayout delSldLayout modSldLayout">
        <pc:chgData name="" userId="" providerId="" clId="Web-{90C2C55D-D497-4A6A-9A71-92E6B7CD845A}" dt="2019-09-11T04:30:03.626" v="4"/>
        <pc:sldMasterMkLst>
          <pc:docMk/>
          <pc:sldMasterMk cId="2314491956" sldId="2147483811"/>
        </pc:sldMasterMkLst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1578783712" sldId="2147483812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357917439" sldId="2147483813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980723050" sldId="2147483814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4006110264" sldId="2147483815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230516147" sldId="2147483816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192301768" sldId="2147483817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237885135" sldId="2147483818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918166131" sldId="2147483819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2239529117" sldId="2147483820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2657205203" sldId="2147483821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899909989" sldId="2147483822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3189052083" sldId="2147483823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2615327304" sldId="2147483824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2902791797" sldId="2147483825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716652191" sldId="2147483826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2741608363" sldId="2147483827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2623673145" sldId="2147483828"/>
          </pc:sldLayoutMkLst>
        </pc:sldLayoutChg>
        <pc:sldLayoutChg chg="add del mod replId">
          <pc:chgData name="" userId="" providerId="" clId="Web-{90C2C55D-D497-4A6A-9A71-92E6B7CD845A}" dt="2019-09-11T04:30:03.626" v="4"/>
          <pc:sldLayoutMkLst>
            <pc:docMk/>
            <pc:sldMasterMk cId="2314491956" sldId="2147483811"/>
            <pc:sldLayoutMk cId="4199067110" sldId="2147483829"/>
          </pc:sldLayoutMkLst>
        </pc:sldLayoutChg>
      </pc:sldMasterChg>
      <pc:sldMasterChg chg="add del addSldLayout delSldLayout modSldLayout">
        <pc:chgData name="" userId="" providerId="" clId="Web-{90C2C55D-D497-4A6A-9A71-92E6B7CD845A}" dt="2019-09-11T04:30:22.204" v="5"/>
        <pc:sldMasterMkLst>
          <pc:docMk/>
          <pc:sldMasterMk cId="137679191" sldId="2147483830"/>
        </pc:sldMasterMkLst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4287129428" sldId="2147483831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3938845182" sldId="2147483832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3698543634" sldId="2147483833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3786177384" sldId="2147483834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911860294" sldId="2147483835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149710001" sldId="2147483836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1259683134" sldId="2147483837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715553600" sldId="2147483838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458536508" sldId="2147483839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869917331" sldId="2147483840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124102107" sldId="2147483841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3790935948" sldId="2147483842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463663996" sldId="2147483843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2319773481" sldId="2147483844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1128836286" sldId="2147483845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2786196852" sldId="2147483846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1073816115" sldId="2147483847"/>
          </pc:sldLayoutMkLst>
        </pc:sldLayoutChg>
        <pc:sldLayoutChg chg="add del mod replId">
          <pc:chgData name="" userId="" providerId="" clId="Web-{90C2C55D-D497-4A6A-9A71-92E6B7CD845A}" dt="2019-09-11T04:30:22.204" v="5"/>
          <pc:sldLayoutMkLst>
            <pc:docMk/>
            <pc:sldMasterMk cId="137679191" sldId="2147483830"/>
            <pc:sldLayoutMk cId="251575548" sldId="2147483848"/>
          </pc:sldLayoutMkLst>
        </pc:sldLayoutChg>
      </pc:sldMasterChg>
      <pc:sldMasterChg chg="add del addSldLayout delSldLayout modSldLayout">
        <pc:chgData name="" userId="" providerId="" clId="Web-{90C2C55D-D497-4A6A-9A71-92E6B7CD845A}" dt="2019-09-11T04:30:31.360" v="6"/>
        <pc:sldMasterMkLst>
          <pc:docMk/>
          <pc:sldMasterMk cId="3784116148" sldId="2147483849"/>
        </pc:sldMasterMkLst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184076305" sldId="2147483850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3071219516" sldId="2147483851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2801492041" sldId="2147483852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933130381" sldId="2147483853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942530292" sldId="2147483854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361447914" sldId="2147483855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2187525019" sldId="2147483856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412378004" sldId="2147483857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3814085940" sldId="2147483858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3720020293" sldId="2147483859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2110972326" sldId="2147483860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3199556156" sldId="2147483861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3366508050" sldId="2147483862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57136988" sldId="2147483863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3122261859" sldId="2147483864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1599672249" sldId="2147483865"/>
          </pc:sldLayoutMkLst>
        </pc:sldLayoutChg>
        <pc:sldLayoutChg chg="add del mod replId">
          <pc:chgData name="" userId="" providerId="" clId="Web-{90C2C55D-D497-4A6A-9A71-92E6B7CD845A}" dt="2019-09-11T04:30:31.360" v="6"/>
          <pc:sldLayoutMkLst>
            <pc:docMk/>
            <pc:sldMasterMk cId="3784116148" sldId="2147483849"/>
            <pc:sldLayoutMk cId="230649443" sldId="2147483866"/>
          </pc:sldLayoutMkLst>
        </pc:sldLayoutChg>
      </pc:sldMasterChg>
      <pc:sldMasterChg chg="add addSldLayout modSldLayout">
        <pc:chgData name="" userId="" providerId="" clId="Web-{90C2C55D-D497-4A6A-9A71-92E6B7CD845A}" dt="2019-09-11T04:30:31.360" v="6"/>
        <pc:sldMasterMkLst>
          <pc:docMk/>
          <pc:sldMasterMk cId="3309370733" sldId="2147483867"/>
        </pc:sldMasterMkLst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3695997697" sldId="2147483868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284683465" sldId="2147483869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2116279009" sldId="2147483870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242967788" sldId="2147483871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103350204" sldId="2147483872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2086793326" sldId="2147483873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4204562958" sldId="2147483874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8254550" sldId="2147483875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808624563" sldId="2147483876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364268401" sldId="2147483877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3932209227" sldId="2147483878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3902356065" sldId="2147483879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675281431" sldId="2147483880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2259802735" sldId="2147483881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007880671" sldId="2147483882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998400143" sldId="2147483883"/>
          </pc:sldLayoutMkLst>
        </pc:sldLayoutChg>
        <pc:sldLayoutChg chg="add mod replId">
          <pc:chgData name="" userId="" providerId="" clId="Web-{90C2C55D-D497-4A6A-9A71-92E6B7CD845A}" dt="2019-09-11T04:30:31.360" v="6"/>
          <pc:sldLayoutMkLst>
            <pc:docMk/>
            <pc:sldMasterMk cId="3309370733" sldId="2147483867"/>
            <pc:sldLayoutMk cId="1264709610" sldId="2147483884"/>
          </pc:sldLayoutMkLst>
        </pc:sldLayoutChg>
      </pc:sldMasterChg>
    </pc:docChg>
  </pc:docChgLst>
  <pc:docChgLst>
    <pc:chgData clId="Web-{124110AC-1227-4589-97A7-9C5C29796036}"/>
    <pc:docChg chg="delSld modSld">
      <pc:chgData name="" userId="" providerId="" clId="Web-{124110AC-1227-4589-97A7-9C5C29796036}" dt="2019-09-10T07:03:12.450" v="59"/>
      <pc:docMkLst>
        <pc:docMk/>
      </pc:docMkLst>
      <pc:sldChg chg="delSp modSp">
        <pc:chgData name="" userId="" providerId="" clId="Web-{124110AC-1227-4589-97A7-9C5C29796036}" dt="2019-09-10T06:48:36.438" v="23" actId="1076"/>
        <pc:sldMkLst>
          <pc:docMk/>
          <pc:sldMk cId="0" sldId="256"/>
        </pc:sldMkLst>
        <pc:spChg chg="mod">
          <ac:chgData name="" userId="" providerId="" clId="Web-{124110AC-1227-4589-97A7-9C5C29796036}" dt="2019-09-10T06:48:36.438" v="23" actId="1076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" userId="" providerId="" clId="Web-{124110AC-1227-4589-97A7-9C5C29796036}" dt="2019-09-10T06:47:00.669" v="11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" userId="" providerId="" clId="Web-{124110AC-1227-4589-97A7-9C5C29796036}" dt="2019-09-10T07:01:22.166" v="56" actId="20577"/>
        <pc:sldMkLst>
          <pc:docMk/>
          <pc:sldMk cId="0" sldId="257"/>
        </pc:sldMkLst>
        <pc:spChg chg="mod">
          <ac:chgData name="" userId="" providerId="" clId="Web-{124110AC-1227-4589-97A7-9C5C29796036}" dt="2019-09-10T07:01:17.665" v="53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" userId="" providerId="" clId="Web-{124110AC-1227-4589-97A7-9C5C29796036}" dt="2019-09-10T07:01:22.166" v="56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" userId="" providerId="" clId="Web-{124110AC-1227-4589-97A7-9C5C29796036}" dt="2019-09-10T07:03:12.450" v="59"/>
        <pc:sldMkLst>
          <pc:docMk/>
          <pc:sldMk cId="0" sldId="258"/>
        </pc:sldMkLst>
      </pc:sldChg>
      <pc:sldChg chg="delSp">
        <pc:chgData name="" userId="" providerId="" clId="Web-{124110AC-1227-4589-97A7-9C5C29796036}" dt="2019-09-10T07:02:18.417" v="57"/>
        <pc:sldMkLst>
          <pc:docMk/>
          <pc:sldMk cId="0" sldId="259"/>
        </pc:sldMkLst>
        <pc:picChg chg="del">
          <ac:chgData name="" userId="" providerId="" clId="Web-{124110AC-1227-4589-97A7-9C5C29796036}" dt="2019-09-10T07:02:18.417" v="57"/>
          <ac:picMkLst>
            <pc:docMk/>
            <pc:sldMk cId="0" sldId="259"/>
            <ac:picMk id="7" creationId="{00000000-0000-0000-0000-000000000000}"/>
          </ac:picMkLst>
        </pc:picChg>
      </pc:sldChg>
      <pc:sldChg chg="del">
        <pc:chgData name="" userId="" providerId="" clId="Web-{124110AC-1227-4589-97A7-9C5C29796036}" dt="2019-09-10T07:03:08.419" v="58"/>
        <pc:sldMkLst>
          <pc:docMk/>
          <pc:sldMk cId="0" sldId="265"/>
        </pc:sldMkLst>
      </pc:sldChg>
    </pc:docChg>
  </pc:docChgLst>
  <pc:docChgLst>
    <pc:chgData clId="Web-{ACE8BD29-4940-4A34-828F-4BC6C5A458B3}"/>
    <pc:docChg chg="modSld">
      <pc:chgData name="" userId="" providerId="" clId="Web-{ACE8BD29-4940-4A34-828F-4BC6C5A458B3}" dt="2019-09-10T08:52:28.660" v="0" actId="14100"/>
      <pc:docMkLst>
        <pc:docMk/>
      </pc:docMkLst>
      <pc:sldChg chg="modSp">
        <pc:chgData name="" userId="" providerId="" clId="Web-{ACE8BD29-4940-4A34-828F-4BC6C5A458B3}" dt="2019-09-10T08:52:28.660" v="0" actId="14100"/>
        <pc:sldMkLst>
          <pc:docMk/>
          <pc:sldMk cId="0" sldId="267"/>
        </pc:sldMkLst>
        <pc:picChg chg="mod">
          <ac:chgData name="" userId="" providerId="" clId="Web-{ACE8BD29-4940-4A34-828F-4BC6C5A458B3}" dt="2019-09-10T08:52:28.660" v="0" actId="14100"/>
          <ac:picMkLst>
            <pc:docMk/>
            <pc:sldMk cId="0" sldId="267"/>
            <ac:picMk id="9218" creationId="{00000000-0000-0000-0000-000000000000}"/>
          </ac:picMkLst>
        </pc:picChg>
      </pc:sldChg>
    </pc:docChg>
  </pc:docChgLst>
  <pc:docChgLst>
    <pc:chgData clId="Web-{41C5E527-B0E7-4543-8954-5E29695C5010}"/>
    <pc:docChg chg="addSld delSld modSld sldOrd">
      <pc:chgData name="" userId="" providerId="" clId="Web-{41C5E527-B0E7-4543-8954-5E29695C5010}" dt="2019-09-10T18:52:18.106" v="90"/>
      <pc:docMkLst>
        <pc:docMk/>
      </pc:docMkLst>
      <pc:sldChg chg="del">
        <pc:chgData name="" userId="" providerId="" clId="Web-{41C5E527-B0E7-4543-8954-5E29695C5010}" dt="2019-09-10T18:41:13.043" v="18"/>
        <pc:sldMkLst>
          <pc:docMk/>
          <pc:sldMk cId="0" sldId="257"/>
        </pc:sldMkLst>
      </pc:sldChg>
      <pc:sldChg chg="del">
        <pc:chgData name="" userId="" providerId="" clId="Web-{41C5E527-B0E7-4543-8954-5E29695C5010}" dt="2019-09-10T18:41:25.465" v="19"/>
        <pc:sldMkLst>
          <pc:docMk/>
          <pc:sldMk cId="0" sldId="259"/>
        </pc:sldMkLst>
      </pc:sldChg>
      <pc:sldChg chg="del">
        <pc:chgData name="" userId="" providerId="" clId="Web-{41C5E527-B0E7-4543-8954-5E29695C5010}" dt="2019-09-10T18:41:29.465" v="20"/>
        <pc:sldMkLst>
          <pc:docMk/>
          <pc:sldMk cId="0" sldId="260"/>
        </pc:sldMkLst>
      </pc:sldChg>
      <pc:sldChg chg="del">
        <pc:chgData name="" userId="" providerId="" clId="Web-{41C5E527-B0E7-4543-8954-5E29695C5010}" dt="2019-09-10T18:41:33.027" v="21"/>
        <pc:sldMkLst>
          <pc:docMk/>
          <pc:sldMk cId="0" sldId="261"/>
        </pc:sldMkLst>
      </pc:sldChg>
      <pc:sldChg chg="del">
        <pc:chgData name="" userId="" providerId="" clId="Web-{41C5E527-B0E7-4543-8954-5E29695C5010}" dt="2019-09-10T18:41:39.637" v="23"/>
        <pc:sldMkLst>
          <pc:docMk/>
          <pc:sldMk cId="0" sldId="264"/>
        </pc:sldMkLst>
      </pc:sldChg>
      <pc:sldChg chg="del">
        <pc:chgData name="" userId="" providerId="" clId="Web-{41C5E527-B0E7-4543-8954-5E29695C5010}" dt="2019-09-10T18:45:58.940" v="32"/>
        <pc:sldMkLst>
          <pc:docMk/>
          <pc:sldMk cId="0" sldId="267"/>
        </pc:sldMkLst>
      </pc:sldChg>
      <pc:sldChg chg="del">
        <pc:chgData name="" userId="" providerId="" clId="Web-{41C5E527-B0E7-4543-8954-5E29695C5010}" dt="2019-09-10T18:41:35.590" v="22"/>
        <pc:sldMkLst>
          <pc:docMk/>
          <pc:sldMk cId="2060208288" sldId="268"/>
        </pc:sldMkLst>
      </pc:sldChg>
      <pc:sldChg chg="modSp add">
        <pc:chgData name="" userId="" providerId="" clId="Web-{41C5E527-B0E7-4543-8954-5E29695C5010}" dt="2019-09-10T18:42:10.419" v="28" actId="1076"/>
        <pc:sldMkLst>
          <pc:docMk/>
          <pc:sldMk cId="4144949898" sldId="270"/>
        </pc:sldMkLst>
        <pc:spChg chg="mod">
          <ac:chgData name="" userId="" providerId="" clId="Web-{41C5E527-B0E7-4543-8954-5E29695C5010}" dt="2019-09-10T18:42:01.044" v="27" actId="1076"/>
          <ac:spMkLst>
            <pc:docMk/>
            <pc:sldMk cId="4144949898" sldId="270"/>
            <ac:spMk id="3" creationId="{00000000-0000-0000-0000-000000000000}"/>
          </ac:spMkLst>
        </pc:spChg>
        <pc:picChg chg="mod">
          <ac:chgData name="" userId="" providerId="" clId="Web-{41C5E527-B0E7-4543-8954-5E29695C5010}" dt="2019-09-10T18:42:10.419" v="28" actId="1076"/>
          <ac:picMkLst>
            <pc:docMk/>
            <pc:sldMk cId="4144949898" sldId="270"/>
            <ac:picMk id="23558" creationId="{00000000-0000-0000-0000-000000000000}"/>
          </ac:picMkLst>
        </pc:picChg>
      </pc:sldChg>
      <pc:sldChg chg="modSp add">
        <pc:chgData name="" userId="" providerId="" clId="Web-{41C5E527-B0E7-4543-8954-5E29695C5010}" dt="2019-09-10T18:46:53.379" v="50" actId="20577"/>
        <pc:sldMkLst>
          <pc:docMk/>
          <pc:sldMk cId="1286995475" sldId="271"/>
        </pc:sldMkLst>
        <pc:spChg chg="mod">
          <ac:chgData name="" userId="" providerId="" clId="Web-{41C5E527-B0E7-4543-8954-5E29695C5010}" dt="2019-09-10T18:46:53.379" v="50" actId="20577"/>
          <ac:spMkLst>
            <pc:docMk/>
            <pc:sldMk cId="1286995475" sldId="271"/>
            <ac:spMk id="3" creationId="{00000000-0000-0000-0000-000000000000}"/>
          </ac:spMkLst>
        </pc:spChg>
        <pc:picChg chg="mod">
          <ac:chgData name="" userId="" providerId="" clId="Web-{41C5E527-B0E7-4543-8954-5E29695C5010}" dt="2019-09-10T18:40:39.901" v="15" actId="1076"/>
          <ac:picMkLst>
            <pc:docMk/>
            <pc:sldMk cId="1286995475" sldId="271"/>
            <ac:picMk id="4098" creationId="{00000000-0000-0000-0000-000000000000}"/>
          </ac:picMkLst>
        </pc:picChg>
      </pc:sldChg>
      <pc:sldChg chg="modSp add">
        <pc:chgData name="" userId="" providerId="" clId="Web-{41C5E527-B0E7-4543-8954-5E29695C5010}" dt="2019-09-10T18:40:00.712" v="12" actId="20577"/>
        <pc:sldMkLst>
          <pc:docMk/>
          <pc:sldMk cId="679377345" sldId="272"/>
        </pc:sldMkLst>
        <pc:spChg chg="mod">
          <ac:chgData name="" userId="" providerId="" clId="Web-{41C5E527-B0E7-4543-8954-5E29695C5010}" dt="2019-09-10T18:40:00.712" v="12" actId="20577"/>
          <ac:spMkLst>
            <pc:docMk/>
            <pc:sldMk cId="679377345" sldId="272"/>
            <ac:spMk id="3" creationId="{00000000-0000-0000-0000-000000000000}"/>
          </ac:spMkLst>
        </pc:spChg>
      </pc:sldChg>
      <pc:sldChg chg="modSp add">
        <pc:chgData name="" userId="" providerId="" clId="Web-{41C5E527-B0E7-4543-8954-5E29695C5010}" dt="2019-09-10T18:38:58.867" v="5" actId="1076"/>
        <pc:sldMkLst>
          <pc:docMk/>
          <pc:sldMk cId="2583433380" sldId="273"/>
        </pc:sldMkLst>
        <pc:picChg chg="mod">
          <ac:chgData name="" userId="" providerId="" clId="Web-{41C5E527-B0E7-4543-8954-5E29695C5010}" dt="2019-09-10T18:38:58.867" v="5" actId="1076"/>
          <ac:picMkLst>
            <pc:docMk/>
            <pc:sldMk cId="2583433380" sldId="273"/>
            <ac:picMk id="7170" creationId="{00000000-0000-0000-0000-000000000000}"/>
          </ac:picMkLst>
        </pc:picChg>
      </pc:sldChg>
      <pc:sldChg chg="add ord">
        <pc:chgData name="" userId="" providerId="" clId="Web-{41C5E527-B0E7-4543-8954-5E29695C5010}" dt="2019-09-10T18:52:18.106" v="90"/>
        <pc:sldMkLst>
          <pc:docMk/>
          <pc:sldMk cId="2078796948" sldId="274"/>
        </pc:sldMkLst>
      </pc:sldChg>
      <pc:sldChg chg="add del">
        <pc:chgData name="" userId="" providerId="" clId="Web-{41C5E527-B0E7-4543-8954-5E29695C5010}" dt="2019-09-10T18:45:34.268" v="31"/>
        <pc:sldMkLst>
          <pc:docMk/>
          <pc:sldMk cId="1635053493" sldId="275"/>
        </pc:sldMkLst>
      </pc:sldChg>
      <pc:sldChg chg="modSp add">
        <pc:chgData name="" userId="" providerId="" clId="Web-{41C5E527-B0E7-4543-8954-5E29695C5010}" dt="2019-09-10T18:51:47.559" v="89" actId="1076"/>
        <pc:sldMkLst>
          <pc:docMk/>
          <pc:sldMk cId="3761306244" sldId="275"/>
        </pc:sldMkLst>
        <pc:spChg chg="mod">
          <ac:chgData name="" userId="" providerId="" clId="Web-{41C5E527-B0E7-4543-8954-5E29695C5010}" dt="2019-09-10T18:51:10.792" v="84" actId="20577"/>
          <ac:spMkLst>
            <pc:docMk/>
            <pc:sldMk cId="3761306244" sldId="275"/>
            <ac:spMk id="267" creationId="{00000000-0000-0000-0000-000000000000}"/>
          </ac:spMkLst>
        </pc:spChg>
        <pc:grpChg chg="mod">
          <ac:chgData name="" userId="" providerId="" clId="Web-{41C5E527-B0E7-4543-8954-5E29695C5010}" dt="2019-09-10T18:51:47.559" v="89" actId="1076"/>
          <ac:grpSpMkLst>
            <pc:docMk/>
            <pc:sldMk cId="3761306244" sldId="275"/>
            <ac:grpSpMk id="268" creationId="{00000000-0000-0000-0000-000000000000}"/>
          </ac:grpSpMkLst>
        </pc:grpChg>
      </pc:sldChg>
      <pc:sldChg chg="modSp add">
        <pc:chgData name="" userId="" providerId="" clId="Web-{41C5E527-B0E7-4543-8954-5E29695C5010}" dt="2019-09-10T18:50:32.338" v="64" actId="1076"/>
        <pc:sldMkLst>
          <pc:docMk/>
          <pc:sldMk cId="4019421856" sldId="276"/>
        </pc:sldMkLst>
        <pc:spChg chg="mod">
          <ac:chgData name="" userId="" providerId="" clId="Web-{41C5E527-B0E7-4543-8954-5E29695C5010}" dt="2019-09-10T18:50:12.494" v="62" actId="20577"/>
          <ac:spMkLst>
            <pc:docMk/>
            <pc:sldMk cId="4019421856" sldId="276"/>
            <ac:spMk id="275" creationId="{00000000-0000-0000-0000-000000000000}"/>
          </ac:spMkLst>
        </pc:spChg>
        <pc:grpChg chg="mod">
          <ac:chgData name="" userId="" providerId="" clId="Web-{41C5E527-B0E7-4543-8954-5E29695C5010}" dt="2019-09-10T18:50:32.338" v="64" actId="1076"/>
          <ac:grpSpMkLst>
            <pc:docMk/>
            <pc:sldMk cId="4019421856" sldId="276"/>
            <ac:grpSpMk id="276" creationId="{00000000-0000-0000-0000-000000000000}"/>
          </ac:grpSpMkLst>
        </pc:grpChg>
      </pc:sldChg>
      <pc:sldMasterChg chg="addSldLayout">
        <pc:chgData name="" userId="" providerId="" clId="Web-{41C5E527-B0E7-4543-8954-5E29695C5010}" dt="2019-09-10T18:48:21.147" v="52"/>
        <pc:sldMasterMkLst>
          <pc:docMk/>
          <pc:sldMasterMk cId="0" sldId="2147483672"/>
        </pc:sldMasterMkLst>
        <pc:sldLayoutChg chg="add">
          <pc:chgData name="" userId="" providerId="" clId="Web-{41C5E527-B0E7-4543-8954-5E29695C5010}" dt="2019-09-10T18:48:21.147" v="52"/>
          <pc:sldLayoutMkLst>
            <pc:docMk/>
            <pc:sldMasterMk cId="0" sldId="2147483672"/>
            <pc:sldLayoutMk cId="2294968302" sldId="2147483684"/>
          </pc:sldLayoutMkLst>
        </pc:sldLayoutChg>
      </pc:sldMasterChg>
    </pc:docChg>
  </pc:docChgLst>
  <pc:docChgLst>
    <pc:chgData clId="Web-{1FA0103B-4BDA-4046-A70C-DDC3A1B2A847}"/>
    <pc:docChg chg="addSld delSld modSld sldOrd">
      <pc:chgData name="" userId="" providerId="" clId="Web-{1FA0103B-4BDA-4046-A70C-DDC3A1B2A847}" dt="2019-09-10T08:50:44.297" v="79" actId="20577"/>
      <pc:docMkLst>
        <pc:docMk/>
      </pc:docMkLst>
      <pc:sldChg chg="ord">
        <pc:chgData name="" userId="" providerId="" clId="Web-{1FA0103B-4BDA-4046-A70C-DDC3A1B2A847}" dt="2019-09-10T08:49:46.968" v="58"/>
        <pc:sldMkLst>
          <pc:docMk/>
          <pc:sldMk cId="0" sldId="256"/>
        </pc:sldMkLst>
      </pc:sldChg>
      <pc:sldChg chg="modSp">
        <pc:chgData name="" userId="" providerId="" clId="Web-{1FA0103B-4BDA-4046-A70C-DDC3A1B2A847}" dt="2019-09-10T08:37:37.132" v="30" actId="14100"/>
        <pc:sldMkLst>
          <pc:docMk/>
          <pc:sldMk cId="0" sldId="259"/>
        </pc:sldMkLst>
        <pc:spChg chg="mod">
          <ac:chgData name="" userId="" providerId="" clId="Web-{1FA0103B-4BDA-4046-A70C-DDC3A1B2A847}" dt="2019-09-10T08:37:37.132" v="30" actId="14100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" userId="" providerId="" clId="Web-{1FA0103B-4BDA-4046-A70C-DDC3A1B2A847}" dt="2019-09-10T08:38:54.181" v="44" actId="1076"/>
        <pc:sldMkLst>
          <pc:docMk/>
          <pc:sldMk cId="0" sldId="260"/>
        </pc:sldMkLst>
        <pc:spChg chg="mod">
          <ac:chgData name="" userId="" providerId="" clId="Web-{1FA0103B-4BDA-4046-A70C-DDC3A1B2A847}" dt="2019-09-10T08:38:38.634" v="40" actId="14100"/>
          <ac:spMkLst>
            <pc:docMk/>
            <pc:sldMk cId="0" sldId="260"/>
            <ac:spMk id="5" creationId="{00000000-0000-0000-0000-000000000000}"/>
          </ac:spMkLst>
        </pc:spChg>
        <pc:picChg chg="mod">
          <ac:chgData name="" userId="" providerId="" clId="Web-{1FA0103B-4BDA-4046-A70C-DDC3A1B2A847}" dt="2019-09-10T08:38:54.181" v="44" actId="1076"/>
          <ac:picMkLst>
            <pc:docMk/>
            <pc:sldMk cId="0" sldId="260"/>
            <ac:picMk id="7" creationId="{00000000-0000-0000-0000-000000000000}"/>
          </ac:picMkLst>
        </pc:picChg>
      </pc:sldChg>
      <pc:sldChg chg="del">
        <pc:chgData name="" userId="" providerId="" clId="Web-{1FA0103B-4BDA-4046-A70C-DDC3A1B2A847}" dt="2019-09-10T08:35:19.221" v="0"/>
        <pc:sldMkLst>
          <pc:docMk/>
          <pc:sldMk cId="0" sldId="262"/>
        </pc:sldMkLst>
      </pc:sldChg>
      <pc:sldChg chg="del">
        <pc:chgData name="" userId="" providerId="" clId="Web-{1FA0103B-4BDA-4046-A70C-DDC3A1B2A847}" dt="2019-09-10T08:35:21.190" v="1"/>
        <pc:sldMkLst>
          <pc:docMk/>
          <pc:sldMk cId="0" sldId="263"/>
        </pc:sldMkLst>
      </pc:sldChg>
      <pc:sldChg chg="modSp">
        <pc:chgData name="" userId="" providerId="" clId="Web-{1FA0103B-4BDA-4046-A70C-DDC3A1B2A847}" dt="2019-09-10T08:36:25.708" v="24" actId="1076"/>
        <pc:sldMkLst>
          <pc:docMk/>
          <pc:sldMk cId="0" sldId="264"/>
        </pc:sldMkLst>
        <pc:spChg chg="mod">
          <ac:chgData name="" userId="" providerId="" clId="Web-{1FA0103B-4BDA-4046-A70C-DDC3A1B2A847}" dt="2019-09-10T08:36:25.708" v="24" actId="1076"/>
          <ac:spMkLst>
            <pc:docMk/>
            <pc:sldMk cId="0" sldId="264"/>
            <ac:spMk id="3" creationId="{00000000-0000-0000-0000-000000000000}"/>
          </ac:spMkLst>
        </pc:spChg>
      </pc:sldChg>
      <pc:sldChg chg="new">
        <pc:chgData name="" userId="" providerId="" clId="Web-{1FA0103B-4BDA-4046-A70C-DDC3A1B2A847}" dt="2019-09-10T08:43:24.908" v="45"/>
        <pc:sldMkLst>
          <pc:docMk/>
          <pc:sldMk cId="2060208288" sldId="268"/>
        </pc:sldMkLst>
      </pc:sldChg>
      <pc:sldChg chg="delSp modSp new">
        <pc:chgData name="" userId="" providerId="" clId="Web-{1FA0103B-4BDA-4046-A70C-DDC3A1B2A847}" dt="2019-09-10T08:50:44.297" v="79" actId="20577"/>
        <pc:sldMkLst>
          <pc:docMk/>
          <pc:sldMk cId="461320583" sldId="269"/>
        </pc:sldMkLst>
        <pc:spChg chg="del">
          <ac:chgData name="" userId="" providerId="" clId="Web-{1FA0103B-4BDA-4046-A70C-DDC3A1B2A847}" dt="2019-09-10T08:47:21.557" v="47"/>
          <ac:spMkLst>
            <pc:docMk/>
            <pc:sldMk cId="461320583" sldId="269"/>
            <ac:spMk id="2" creationId="{FEF8F92D-4439-4DEE-BF57-9668259EAB5C}"/>
          </ac:spMkLst>
        </pc:spChg>
        <pc:spChg chg="mod">
          <ac:chgData name="" userId="" providerId="" clId="Web-{1FA0103B-4BDA-4046-A70C-DDC3A1B2A847}" dt="2019-09-10T08:50:44.297" v="79" actId="20577"/>
          <ac:spMkLst>
            <pc:docMk/>
            <pc:sldMk cId="461320583" sldId="269"/>
            <ac:spMk id="3" creationId="{F956711D-038B-4FEF-ABFE-64293521F9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9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20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5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28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0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8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00120" y="228240"/>
            <a:ext cx="7491600" cy="1143000"/>
          </a:xfrm>
          <a:prstGeom prst="rect">
            <a:avLst/>
          </a:prstGeom>
        </p:spPr>
        <p:txBody>
          <a:bodyPr lIns="92160" tIns="46080" rIns="92160" bIns="46080" anchor="ctr">
            <a:sp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500120" y="1523520"/>
            <a:ext cx="7491600" cy="471492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endParaRPr lang="en-US" sz="3200" b="1" strike="noStrike" spc="-1">
              <a:solidFill>
                <a:srgbClr val="3333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7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8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7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2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280920" cy="3301730"/>
          </a:xfrm>
        </p:spPr>
        <p:txBody>
          <a:bodyPr>
            <a:noAutofit/>
          </a:bodyPr>
          <a:lstStyle/>
          <a:p>
            <a:pPr algn="ctr"/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4800" b="1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800" b="1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7200" dirty="0">
                <a:latin typeface="Monotype Corsiva" pitchFamily="66" charset="0"/>
              </a:rPr>
              <a:t/>
            </a:r>
            <a:br>
              <a:rPr lang="ru-RU" sz="7200" dirty="0"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СЕНТЯБРЯ -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ea typeface="+mj-lt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ДЕНЬ ТРЕЗВОСТИ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60649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9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МБУ «Централизованная библиотечная система</a:t>
            </a:r>
            <a:b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000" b="1" kern="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Верхнеуслонского</a:t>
            </a: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 муниципального района»</a:t>
            </a:r>
            <a:b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Канашская</a:t>
            </a: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 сельская библиотека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428998"/>
            <a:ext cx="28083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Канаш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2022 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DF1143-10F2-4AA5-81DC-3854ECBE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5"/>
            <a:ext cx="7776864" cy="100811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Скажи "НЕТ" алкоголю!!!!!!!!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AC684122-625F-40C4-BDF1-E0351D9E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76" y="4240144"/>
            <a:ext cx="6542774" cy="26178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060848"/>
            <a:ext cx="1189425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Изображение выглядит как текст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F92533A-255F-4123-8104-C63D5C5C8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73025"/>
            <a:ext cx="4104455" cy="3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tvet.imgsmail.ru/download/875a8375f91de049494d6073098e8a2f_d063151657c135e492368d838c43dc6f.jpg"/>
          <p:cNvPicPr>
            <a:picLocks noChangeAspect="1" noChangeArrowheads="1"/>
          </p:cNvPicPr>
          <p:nvPr/>
        </p:nvPicPr>
        <p:blipFill>
          <a:blip r:embed="rId2" cstate="print"/>
          <a:srcRect l="16065" r="15896"/>
          <a:stretch>
            <a:fillRect/>
          </a:stretch>
        </p:blipFill>
        <p:spPr bwMode="auto">
          <a:xfrm>
            <a:off x="5652120" y="2035492"/>
            <a:ext cx="3165310" cy="361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686" y="260648"/>
            <a:ext cx="7837744" cy="11899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ПОЯВЛЕНИЯ ПРАЗДНИКА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1412775"/>
            <a:ext cx="4752528" cy="5445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070" indent="17145">
              <a:buNone/>
            </a:pPr>
            <a:r>
              <a:rPr lang="ru-RU" sz="2400" b="1" dirty="0">
                <a:solidFill>
                  <a:schemeClr val="accent3"/>
                </a:solidFill>
              </a:rPr>
              <a:t>В далеком 1911 году 34 человека, представители интеллигенции православно-охранительных взглядов, организовали Всероссийский трудовой союз христиан-трезвенников, которые пропагандировали здоровый образ жизни и абсолютный отказ от алкогольных напитков. </a:t>
            </a:r>
          </a:p>
        </p:txBody>
      </p:sp>
    </p:spTree>
    <p:extLst>
      <p:ext uri="{BB962C8B-B14F-4D97-AF65-F5344CB8AC3E}">
        <p14:creationId xmlns:p14="http://schemas.microsoft.com/office/powerpoint/2010/main" val="258343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7008.vk.me/v7008853/49f6c/kMJRryGKr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753100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835" y="332656"/>
            <a:ext cx="7258637" cy="10895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ПОЯВЛЕНИЯ ПРАЗДНИКА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704856" cy="5544616"/>
          </a:xfrm>
        </p:spPr>
        <p:txBody>
          <a:bodyPr vert="horz" anchor="t"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Девизом Союза стал лозунг: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которым впоследствии 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стало проводиться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торжество,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Днем трезвости.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611" y="332655"/>
            <a:ext cx="6916853" cy="10611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ПОЯВЛЕНИЯ ПРАЗДНИКА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60443"/>
            <a:ext cx="3816424" cy="4525963"/>
          </a:xfrm>
        </p:spPr>
        <p:txBody>
          <a:bodyPr vert="horz" anchor="t">
            <a:normAutofit/>
          </a:bodyPr>
          <a:lstStyle/>
          <a:p>
            <a:pPr marL="0" indent="17145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Спустя 2 года,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145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1913 году, День трезвости в России получил статус официального торжества. Эту идею активно поддержала церковь.</a:t>
            </a:r>
            <a:r>
              <a:rPr lang="ru-RU" sz="3200" b="1" dirty="0"/>
              <a:t> </a:t>
            </a:r>
            <a:endParaRPr lang="ru-RU" b="1" dirty="0"/>
          </a:p>
        </p:txBody>
      </p:sp>
      <p:pic>
        <p:nvPicPr>
          <p:cNvPr id="4098" name="Picture 2" descr="http://trezvenie-tyumen.ru/images/den%20trezvos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987" y="1268760"/>
            <a:ext cx="3723580" cy="491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99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ds02.infourok.ru/uploads/ex/0ded/0004b554-220bf1c9/hello_html_73c255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86701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44816" cy="6708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идея Дня трезвости</a:t>
            </a:r>
            <a:r>
              <a:rPr lang="ru-RU" sz="4400" b="1" i="1" dirty="0"/>
              <a:t/>
            </a:r>
            <a:br>
              <a:rPr lang="ru-RU" sz="4400" b="1" i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80322"/>
            <a:ext cx="4608512" cy="5256584"/>
          </a:xfrm>
        </p:spPr>
        <p:txBody>
          <a:bodyPr vert="horz" anchor="t">
            <a:normAutofit/>
          </a:bodyPr>
          <a:lstStyle/>
          <a:p>
            <a:pPr marL="88900" indent="17145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идея торжества заключалась в пропаганде здорового образа жизни. Представители интеллигенции и церкви хотели показать, что человек может счастливо, радостно и полноценно жить и без употребления алкоголя.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4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9" y="1340768"/>
            <a:ext cx="4104456" cy="48965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Трезвость дает человеку возможность раскрыть и развивать все свои творческие, интеллектуальные, спортивные и духовные возможности.</a:t>
            </a: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689CB28-9DAB-4AD0-BBC2-A30138E5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980728"/>
            <a:ext cx="3652529" cy="5158385"/>
          </a:xfrm>
          <a:prstGeom prst="rect">
            <a:avLst/>
          </a:prstGeom>
        </p:spPr>
      </p:pic>
    </p:spTree>
  </p:cSld>
  <p:clrMapOvr>
    <a:masterClrMapping/>
  </p:clrMapOvr>
  <p:transition spd="med" advTm="21000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03292" y="-360"/>
            <a:ext cx="8426520" cy="8240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342265" indent="-342265" algn="ctr">
              <a:spcBef>
                <a:spcPts val="998"/>
              </a:spcBef>
            </a:pPr>
            <a:r>
              <a:rPr lang="en-US" sz="4800" b="1" spc="-1" dirty="0">
                <a:solidFill>
                  <a:srgbClr val="666633"/>
                </a:solidFill>
                <a:latin typeface="Arial"/>
              </a:rPr>
              <a:t> </a:t>
            </a:r>
            <a:r>
              <a:rPr lang="en-US" sz="4000" b="1" spc="-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b="1" spc="-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резвость</a:t>
            </a:r>
            <a:r>
              <a:rPr lang="en-US" sz="32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strike="noStrike" spc="-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32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trike="noStrike" spc="-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будущее</a:t>
            </a:r>
            <a:r>
              <a:rPr lang="ru-RU" sz="3200" b="1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trike="noStrike" spc="-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нации</a:t>
            </a:r>
            <a:r>
              <a:rPr lang="en-US" sz="3200" b="1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" name="Group 2"/>
          <p:cNvGrpSpPr/>
          <p:nvPr/>
        </p:nvGrpSpPr>
        <p:grpSpPr>
          <a:xfrm>
            <a:off x="179512" y="982233"/>
            <a:ext cx="4536504" cy="3023632"/>
            <a:chOff x="1619280" y="907920"/>
            <a:chExt cx="6985080" cy="5616720"/>
          </a:xfrm>
        </p:grpSpPr>
        <p:pic>
          <p:nvPicPr>
            <p:cNvPr id="277" name="Рисунок 276"/>
            <p:cNvPicPr/>
            <p:nvPr/>
          </p:nvPicPr>
          <p:blipFill>
            <a:blip r:embed="rId2"/>
            <a:stretch/>
          </p:blipFill>
          <p:spPr>
            <a:xfrm>
              <a:off x="1619280" y="949320"/>
              <a:ext cx="6985080" cy="5559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8" name="Line 3"/>
            <p:cNvSpPr/>
            <p:nvPr/>
          </p:nvSpPr>
          <p:spPr>
            <a:xfrm>
              <a:off x="1619280" y="907920"/>
              <a:ext cx="0" cy="561672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Line 4"/>
            <p:cNvSpPr/>
            <p:nvPr/>
          </p:nvSpPr>
          <p:spPr>
            <a:xfrm>
              <a:off x="1619280" y="6524640"/>
              <a:ext cx="6985080" cy="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Line 5"/>
            <p:cNvSpPr/>
            <p:nvPr/>
          </p:nvSpPr>
          <p:spPr>
            <a:xfrm>
              <a:off x="1619280" y="907920"/>
              <a:ext cx="6985080" cy="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Line 6"/>
            <p:cNvSpPr/>
            <p:nvPr/>
          </p:nvSpPr>
          <p:spPr>
            <a:xfrm>
              <a:off x="8604360" y="907920"/>
              <a:ext cx="0" cy="561672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FDE4684F-8C68-4B45-9193-BF4FB152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92" y="4005865"/>
            <a:ext cx="5948408" cy="28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2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C0BE84-9D22-42E6-A8B7-F3E2CDFA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7" y="372955"/>
            <a:ext cx="7400527" cy="12218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Трезвость укрепляет человека нравственно. Трезвый человек чувствует себя уверенно, так как он умеет отстаивать себя как личность.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ctr"/>
            <a:endParaRPr lang="ru-RU" sz="2400" dirty="0">
              <a:ea typeface="+mn-lt"/>
              <a:cs typeface="+mn-lt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4" descr="Изображение выглядит как человек, одежда, держ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B500DB17-D38E-46E2-B322-BDAB0E71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47" y="2673396"/>
            <a:ext cx="6960230" cy="37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5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728FEF-3E91-4D75-AFEB-E1C85BB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18" y="188641"/>
            <a:ext cx="8056554" cy="43878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Трезвость – это ясный ум.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Недаром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народе высшей похвалой является эпитет «трезвый»: трезвое решение,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трезвый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ум, трезвая память.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1" descr="C:\Users\user\Desktop\2016-2017\ОСТАНОВИСЬ, ПОДУМАЙ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04808"/>
            <a:ext cx="5328592" cy="352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7825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164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Wisp</vt:lpstr>
      <vt:lpstr>   11 СЕНТЯБРЯ - ВСЕРОССИЙСКИЙ ДЕНЬ ТРЕЗВОСТИ</vt:lpstr>
      <vt:lpstr>ИСТОРИЯ ПОЯВЛЕНИЯ ПРАЗДНИКА</vt:lpstr>
      <vt:lpstr>ИСТОРИЯ ПОЯВЛЕНИЯ ПРАЗДНИКА</vt:lpstr>
      <vt:lpstr>ИСТОРИЯ ПОЯВЛЕНИЯ ПРАЗДНИКА</vt:lpstr>
      <vt:lpstr>Главная идея Дня трезвости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Скажи "НЕТ" алкоголю!!!!!!!!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Kanash</cp:lastModifiedBy>
  <cp:revision>213</cp:revision>
  <dcterms:created xsi:type="dcterms:W3CDTF">2014-09-11T01:59:23Z</dcterms:created>
  <dcterms:modified xsi:type="dcterms:W3CDTF">2022-09-13T08:04:34Z</dcterms:modified>
</cp:coreProperties>
</file>